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8" r:id="rId3"/>
    <p:sldId id="257" r:id="rId4"/>
    <p:sldId id="279" r:id="rId5"/>
    <p:sldId id="260" r:id="rId6"/>
    <p:sldId id="262" r:id="rId7"/>
    <p:sldId id="264" r:id="rId8"/>
    <p:sldId id="269" r:id="rId9"/>
    <p:sldId id="270" r:id="rId10"/>
    <p:sldId id="272" r:id="rId11"/>
    <p:sldId id="295" r:id="rId12"/>
    <p:sldId id="281" r:id="rId13"/>
    <p:sldId id="287" r:id="rId14"/>
    <p:sldId id="288" r:id="rId15"/>
    <p:sldId id="289" r:id="rId16"/>
    <p:sldId id="290" r:id="rId17"/>
    <p:sldId id="291" r:id="rId18"/>
    <p:sldId id="293" r:id="rId19"/>
    <p:sldId id="284" r:id="rId20"/>
    <p:sldId id="276" r:id="rId21"/>
    <p:sldId id="277" r:id="rId22"/>
    <p:sldId id="273" r:id="rId23"/>
    <p:sldId id="296" r:id="rId24"/>
    <p:sldId id="294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1219" autoAdjust="0"/>
  </p:normalViewPr>
  <p:slideViewPr>
    <p:cSldViewPr>
      <p:cViewPr>
        <p:scale>
          <a:sx n="64" d="100"/>
          <a:sy n="64" d="100"/>
        </p:scale>
        <p:origin x="-156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677EB-E1F1-4152-A5D9-164F542B0E2B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1400-4A44-4F70-B1F2-A18F07B7620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1400-4A44-4F70-B1F2-A18F07B76204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1400-4A44-4F70-B1F2-A18F07B76204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1400-4A44-4F70-B1F2-A18F07B76204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1400-4A44-4F70-B1F2-A18F07B76204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E1D0-4371-4878-BAEC-592596EFFCF8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DE1D0-4371-4878-BAEC-592596EFFCF8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1400-4A44-4F70-B1F2-A18F07B76204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700426-8F64-43A6-AF75-81DAABB69B20}" type="datetimeFigureOut">
              <a:rPr lang="th-TH" smtClean="0"/>
              <a:pPr/>
              <a:t>09/06/58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8AB33E-C544-4F80-82C4-457F3520FD83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rtflightcheck@yahoo.co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3152"/>
          </a:xfrm>
        </p:spPr>
        <p:txBody>
          <a:bodyPr/>
          <a:lstStyle/>
          <a:p>
            <a:pPr algn="ctr"/>
            <a:r>
              <a:rPr lang="en-US" dirty="0" smtClean="0"/>
              <a:t>AERONAUTICAL RADIO OF THAILAND LTD.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en-US" dirty="0" smtClean="0"/>
              <a:t>Successful</a:t>
            </a:r>
            <a:r>
              <a:rPr lang="en-US" dirty="0" smtClean="0"/>
              <a:t> </a:t>
            </a:r>
            <a:r>
              <a:rPr lang="en-US" dirty="0" smtClean="0"/>
              <a:t>projects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795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Flight Validation Service for PBN  </a:t>
            </a:r>
            <a:r>
              <a:rPr lang="en-US" dirty="0" smtClean="0"/>
              <a:t>Procedure</a:t>
            </a:r>
            <a:r>
              <a:rPr lang="en-US" dirty="0" smtClean="0"/>
              <a:t>, Republic of China (Taiwan) in 2008 – 2009</a:t>
            </a:r>
          </a:p>
          <a:p>
            <a:pPr lvl="0"/>
            <a:r>
              <a:rPr lang="en-US" dirty="0" smtClean="0"/>
              <a:t>Flight </a:t>
            </a:r>
            <a:r>
              <a:rPr lang="en-US" dirty="0" smtClean="0"/>
              <a:t>Inspection </a:t>
            </a:r>
            <a:r>
              <a:rPr lang="en-US" dirty="0" smtClean="0"/>
              <a:t>Service for </a:t>
            </a:r>
            <a:r>
              <a:rPr lang="en-US" dirty="0" smtClean="0"/>
              <a:t>ADS-B</a:t>
            </a:r>
            <a:r>
              <a:rPr lang="en-US" dirty="0" smtClean="0"/>
              <a:t>, Republic of China (Taiwan) in 2010</a:t>
            </a:r>
          </a:p>
          <a:p>
            <a:pPr lvl="0"/>
            <a:r>
              <a:rPr lang="en-US" dirty="0" smtClean="0"/>
              <a:t>Flight Inspection and Validation service for all airports in Nepal 2011 – 2014</a:t>
            </a:r>
          </a:p>
          <a:p>
            <a:pPr lvl="0"/>
            <a:r>
              <a:rPr lang="en-US" dirty="0" smtClean="0"/>
              <a:t>Flight Inspection and Validation service for all airports in Lao People's Democratic Republic 2008 – 2015</a:t>
            </a:r>
          </a:p>
          <a:p>
            <a:r>
              <a:rPr lang="en-US" dirty="0" smtClean="0"/>
              <a:t>Flight Inspection and Validation service for all airports in Bhutan 2010 – 2015</a:t>
            </a:r>
          </a:p>
          <a:p>
            <a:r>
              <a:rPr lang="en-US" dirty="0" smtClean="0"/>
              <a:t>Flight Inspection and Validation in Cambodia, 2014-2015</a:t>
            </a:r>
          </a:p>
          <a:p>
            <a:pPr algn="ctr">
              <a:buNone/>
            </a:pPr>
            <a:r>
              <a:rPr lang="en-US" dirty="0" smtClean="0"/>
              <a:t>**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Flight Procedure Design Service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700808"/>
            <a:ext cx="4032448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err="1" smtClean="0"/>
              <a:t>Ab</a:t>
            </a:r>
            <a:r>
              <a:rPr lang="en-US" sz="2400" dirty="0" smtClean="0"/>
              <a:t> initio Training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Basic Aviation course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AIS Cartography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Initial Training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Basic PANS-OPS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PBN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On-the-job Training (OJT)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In-house OJT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Advanced Training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RNP AR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Instructor course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Recurrent Training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Refresher Training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348" y="260350"/>
            <a:ext cx="817882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Flight Procedure Design </a:t>
            </a:r>
            <a:br>
              <a:rPr lang="en-US" dirty="0" smtClean="0"/>
            </a:br>
            <a:r>
              <a:rPr lang="en-US" dirty="0" smtClean="0"/>
              <a:t>Training Phases</a:t>
            </a:r>
            <a:endParaRPr lang="th-TH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174" y="1670223"/>
            <a:ext cx="3925842" cy="507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11498" t="516" r="4927" b="2103"/>
          <a:stretch>
            <a:fillRect/>
          </a:stretch>
        </p:blipFill>
        <p:spPr bwMode="auto">
          <a:xfrm>
            <a:off x="1691680" y="24"/>
            <a:ext cx="4392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923928" y="620688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 descr="DSCF1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60648"/>
            <a:ext cx="3131840" cy="2348880"/>
          </a:xfrm>
          <a:prstGeom prst="rect">
            <a:avLst/>
          </a:prstGeom>
        </p:spPr>
      </p:pic>
      <p:pic>
        <p:nvPicPr>
          <p:cNvPr id="14" name="Picture 13" descr="IMG_85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068960"/>
            <a:ext cx="2311141" cy="3466712"/>
          </a:xfrm>
          <a:prstGeom prst="rect">
            <a:avLst/>
          </a:prstGeom>
        </p:spPr>
      </p:pic>
      <p:pic>
        <p:nvPicPr>
          <p:cNvPr id="7" name="Picture 6" descr="IMG_85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36229" y="3068960"/>
            <a:ext cx="2311142" cy="346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11498" t="516" r="4927" b="2103"/>
          <a:stretch>
            <a:fillRect/>
          </a:stretch>
        </p:blipFill>
        <p:spPr bwMode="auto">
          <a:xfrm>
            <a:off x="1691680" y="-18053"/>
            <a:ext cx="4392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923928" y="1124744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 descr="DSCF6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548680"/>
            <a:ext cx="2219739" cy="1664804"/>
          </a:xfrm>
          <a:prstGeom prst="rect">
            <a:avLst/>
          </a:prstGeom>
        </p:spPr>
      </p:pic>
      <p:pic>
        <p:nvPicPr>
          <p:cNvPr id="7" name="Picture 6" descr="IMG_66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492896"/>
            <a:ext cx="2747797" cy="2060848"/>
          </a:xfrm>
          <a:prstGeom prst="rect">
            <a:avLst/>
          </a:prstGeom>
        </p:spPr>
      </p:pic>
      <p:pic>
        <p:nvPicPr>
          <p:cNvPr id="8" name="Picture 7" descr="photo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212976"/>
            <a:ext cx="2679762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11498" t="516" r="4927" b="2103"/>
          <a:stretch>
            <a:fillRect/>
          </a:stretch>
        </p:blipFill>
        <p:spPr bwMode="auto">
          <a:xfrm>
            <a:off x="1691680" y="-18053"/>
            <a:ext cx="4392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923928" y="1988840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16001" t="28955" r="27994" b="14660"/>
          <a:stretch>
            <a:fillRect/>
          </a:stretch>
        </p:blipFill>
        <p:spPr>
          <a:xfrm>
            <a:off x="5508104" y="476672"/>
            <a:ext cx="352839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11498" t="516" r="4927" b="2103"/>
          <a:stretch>
            <a:fillRect/>
          </a:stretch>
        </p:blipFill>
        <p:spPr bwMode="auto">
          <a:xfrm>
            <a:off x="1691680" y="-18053"/>
            <a:ext cx="4392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923928" y="2204864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 descr="SURAT SKYPLOT"/>
          <p:cNvPicPr>
            <a:picLocks noChangeAspect="1" noChangeArrowheads="1"/>
          </p:cNvPicPr>
          <p:nvPr/>
        </p:nvPicPr>
        <p:blipFill>
          <a:blip r:embed="rId3" cstate="print"/>
          <a:srcRect l="10826" r="12802"/>
          <a:stretch>
            <a:fillRect/>
          </a:stretch>
        </p:blipFill>
        <p:spPr bwMode="auto">
          <a:xfrm>
            <a:off x="6012160" y="2276872"/>
            <a:ext cx="2912165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URAT DOP AND NUMBER"/>
          <p:cNvPicPr>
            <a:picLocks noChangeAspect="1" noChangeArrowheads="1"/>
          </p:cNvPicPr>
          <p:nvPr/>
        </p:nvPicPr>
        <p:blipFill>
          <a:blip r:embed="rId4" cstate="print"/>
          <a:srcRect t="48350"/>
          <a:stretch>
            <a:fillRect/>
          </a:stretch>
        </p:blipFill>
        <p:spPr bwMode="auto">
          <a:xfrm>
            <a:off x="4572000" y="404664"/>
            <a:ext cx="4404083" cy="16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b="21023"/>
          <a:stretch>
            <a:fillRect/>
          </a:stretch>
        </p:blipFill>
        <p:spPr bwMode="auto">
          <a:xfrm>
            <a:off x="323528" y="3140968"/>
            <a:ext cx="5760640" cy="344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11498" t="516" r="4927" b="2103"/>
          <a:stretch>
            <a:fillRect/>
          </a:stretch>
        </p:blipFill>
        <p:spPr bwMode="auto">
          <a:xfrm>
            <a:off x="1691680" y="-18053"/>
            <a:ext cx="4392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923928" y="2852936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22" name="AutoShape 2" descr="https://fbcdn-sphotos-g-a.akamaihd.net/hphotos-ak-ash3/1393870_10201668068116308_1050410581_n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4" descr="1378531_10201544444945806_5103487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582794"/>
            <a:ext cx="2771800" cy="2078850"/>
          </a:xfrm>
          <a:prstGeom prst="rect">
            <a:avLst/>
          </a:prstGeom>
        </p:spPr>
      </p:pic>
      <p:pic>
        <p:nvPicPr>
          <p:cNvPr id="7" name="Picture 6" descr="1393870_10201668068116308_105041058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4624"/>
            <a:ext cx="1869672" cy="2492896"/>
          </a:xfrm>
          <a:prstGeom prst="rect">
            <a:avLst/>
          </a:prstGeom>
        </p:spPr>
      </p:pic>
      <p:pic>
        <p:nvPicPr>
          <p:cNvPr id="8" name="Picture 7" descr="73106_10201038245291131_106522402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2714" y="4797152"/>
            <a:ext cx="2603782" cy="1952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11498" t="516" r="4927" b="2103"/>
          <a:stretch>
            <a:fillRect/>
          </a:stretch>
        </p:blipFill>
        <p:spPr bwMode="auto">
          <a:xfrm>
            <a:off x="1691680" y="-18053"/>
            <a:ext cx="4392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923928" y="5157192"/>
            <a:ext cx="720080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 descr="IAC VTUD RNAV 30_Page_1.jpg"/>
          <p:cNvPicPr>
            <a:picLocks noChangeAspect="1"/>
          </p:cNvPicPr>
          <p:nvPr/>
        </p:nvPicPr>
        <p:blipFill>
          <a:blip r:embed="rId3" cstate="print"/>
          <a:srcRect l="14364" t="5901" r="9909" b="8001"/>
          <a:stretch>
            <a:fillRect/>
          </a:stretch>
        </p:blipFill>
        <p:spPr>
          <a:xfrm>
            <a:off x="4860032" y="332656"/>
            <a:ext cx="3672408" cy="5904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624637" cy="1143000"/>
          </a:xfrm>
        </p:spPr>
        <p:txBody>
          <a:bodyPr/>
          <a:lstStyle/>
          <a:p>
            <a:r>
              <a:rPr lang="en-US" dirty="0" smtClean="0"/>
              <a:t>Automation Tools</a:t>
            </a:r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Avionics Flight </a:t>
            </a:r>
            <a:r>
              <a:rPr lang="en-US" dirty="0" smtClean="0"/>
              <a:t>Planning</a:t>
            </a:r>
          </a:p>
          <a:p>
            <a:r>
              <a:rPr lang="en-US" dirty="0" smtClean="0"/>
              <a:t>PANADES</a:t>
            </a:r>
          </a:p>
          <a:p>
            <a:r>
              <a:rPr lang="en-US" dirty="0" smtClean="0"/>
              <a:t>AutoCAD </a:t>
            </a:r>
            <a:r>
              <a:rPr lang="en-US" dirty="0" smtClean="0"/>
              <a:t>Civil </a:t>
            </a:r>
            <a:r>
              <a:rPr lang="en-US" dirty="0" smtClean="0"/>
              <a:t>3D</a:t>
            </a:r>
          </a:p>
          <a:p>
            <a:r>
              <a:rPr lang="en-US" dirty="0" smtClean="0"/>
              <a:t>Spread Sheet</a:t>
            </a:r>
            <a:endParaRPr lang="en-US" dirty="0" smtClean="0"/>
          </a:p>
          <a:p>
            <a:r>
              <a:rPr lang="en-US" dirty="0" smtClean="0"/>
              <a:t>Etc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Google Earth</a:t>
            </a:r>
          </a:p>
          <a:p>
            <a:pPr lvl="1"/>
            <a:r>
              <a:rPr lang="en-US" dirty="0" smtClean="0"/>
              <a:t>COMSYS</a:t>
            </a:r>
          </a:p>
          <a:p>
            <a:pPr lvl="1"/>
            <a:r>
              <a:rPr lang="en-US" dirty="0" err="1" smtClean="0"/>
              <a:t>ArcGIS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and Services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- Dimensional ATC Aerodrome Simulators </a:t>
            </a:r>
          </a:p>
          <a:p>
            <a:r>
              <a:rPr lang="en-US" dirty="0" smtClean="0"/>
              <a:t>Airline Operational Control Service (AOC)</a:t>
            </a:r>
          </a:p>
          <a:p>
            <a:r>
              <a:rPr lang="en-US" dirty="0" smtClean="0"/>
              <a:t>Training (ATC and Engineer)</a:t>
            </a:r>
          </a:p>
          <a:p>
            <a:r>
              <a:rPr lang="en-US" dirty="0" smtClean="0"/>
              <a:t>Flight Inspection and Validation Service</a:t>
            </a:r>
          </a:p>
          <a:p>
            <a:r>
              <a:rPr lang="en-US" dirty="0" smtClean="0"/>
              <a:t>Flight Procedure Design Service</a:t>
            </a:r>
          </a:p>
          <a:p>
            <a:r>
              <a:rPr lang="en-US" dirty="0" smtClean="0"/>
              <a:t>RAIM Prediction Service</a:t>
            </a:r>
          </a:p>
          <a:p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Flight Validation </a:t>
            </a:r>
            <a:r>
              <a:rPr lang="en-US" dirty="0" smtClean="0"/>
              <a:t>Report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in compliance with ICAO Doc 9906</a:t>
            </a:r>
            <a:endParaRPr lang="en-US" sz="4000" dirty="0"/>
          </a:p>
        </p:txBody>
      </p:sp>
      <p:pic>
        <p:nvPicPr>
          <p:cNvPr id="25604" name="Picture 5" descr="C:\Users\AEROTHAI\Downloads\Scan19112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4176712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133600"/>
            <a:ext cx="633888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625850"/>
            <a:ext cx="63357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3925" y="5516563"/>
            <a:ext cx="4086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Flight Validation for PBN Aboard</a:t>
            </a:r>
            <a:endParaRPr lang="th-TH" dirty="0"/>
          </a:p>
        </p:txBody>
      </p:sp>
      <p:pic>
        <p:nvPicPr>
          <p:cNvPr id="2050" name="Picture 2" descr="C:\Users\User\Desktop\ICAO PBN meeting\947256_10151754484775572_481367189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3429024" cy="2428892"/>
          </a:xfrm>
          <a:prstGeom prst="rect">
            <a:avLst/>
          </a:prstGeom>
          <a:noFill/>
        </p:spPr>
      </p:pic>
      <p:pic>
        <p:nvPicPr>
          <p:cNvPr id="2051" name="Picture 3" descr="C:\Users\User\Desktop\ICAO PBN meeting\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643314"/>
            <a:ext cx="3257480" cy="2603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r>
              <a:rPr lang="en-US" dirty="0" smtClean="0"/>
              <a:t>Service and Safety Standard </a:t>
            </a:r>
            <a:endParaRPr lang="th-TH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643206" cy="158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E:\FAA-Certific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283369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214818"/>
            <a:ext cx="3608753" cy="21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NETRA RAIM Prediction Service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Flight Inspection and Validation Service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Tirachai</a:t>
            </a:r>
            <a:r>
              <a:rPr lang="en-US" dirty="0" smtClean="0"/>
              <a:t> Sungkasap</a:t>
            </a:r>
          </a:p>
          <a:p>
            <a:r>
              <a:rPr lang="en-US" dirty="0" smtClean="0">
                <a:hlinkClick r:id="rId2"/>
              </a:rPr>
              <a:t>artflightcheck@yahoo.co.uk</a:t>
            </a:r>
            <a:endParaRPr lang="en-US" dirty="0" smtClean="0"/>
          </a:p>
          <a:p>
            <a:r>
              <a:rPr lang="en-US" dirty="0" smtClean="0"/>
              <a:t>Tel:    +6681-734-9242 </a:t>
            </a:r>
          </a:p>
          <a:p>
            <a:r>
              <a:rPr lang="en-US" dirty="0" smtClean="0"/>
              <a:t>Fax:    + 662-285-9565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en-US" sz="4000" dirty="0" smtClean="0"/>
              <a:t>Flight Inspection and Validation Service</a:t>
            </a:r>
            <a:endParaRPr lang="th-TH" sz="4000" dirty="0"/>
          </a:p>
        </p:txBody>
      </p:sp>
      <p:pic>
        <p:nvPicPr>
          <p:cNvPr id="4" name="Picture 2" descr="http://farm9.staticflickr.com/8254/9016034855_dc802cba90_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5636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Presentation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en-US" sz="4000" dirty="0" smtClean="0"/>
              <a:t>Flight Inspection and Validation Service</a:t>
            </a:r>
            <a:endParaRPr lang="th-TH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r>
              <a:rPr lang="en-US" dirty="0" smtClean="0"/>
              <a:t>Established since  </a:t>
            </a:r>
            <a:r>
              <a:rPr lang="en-US" dirty="0" smtClean="0"/>
              <a:t>1968</a:t>
            </a:r>
            <a:endParaRPr lang="en-US" dirty="0" smtClean="0"/>
          </a:p>
          <a:p>
            <a:r>
              <a:rPr lang="en-US" sz="2400" dirty="0" smtClean="0"/>
              <a:t>Sole Flight </a:t>
            </a:r>
            <a:r>
              <a:rPr lang="en-US" sz="2400" dirty="0" smtClean="0"/>
              <a:t>Inspection and Validation  </a:t>
            </a:r>
            <a:r>
              <a:rPr lang="en-US" sz="2400" dirty="0" smtClean="0"/>
              <a:t>service in </a:t>
            </a:r>
            <a:r>
              <a:rPr lang="en-US" sz="2400" dirty="0" smtClean="0"/>
              <a:t>Thailand</a:t>
            </a:r>
          </a:p>
          <a:p>
            <a:r>
              <a:rPr lang="en-US" sz="2400" dirty="0" smtClean="0"/>
              <a:t>48 PBN procedures</a:t>
            </a:r>
            <a:endParaRPr lang="en-US" sz="2400" dirty="0" smtClean="0"/>
          </a:p>
          <a:p>
            <a:endParaRPr lang="th-TH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496"/>
            <a:ext cx="7358114" cy="36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en-US" sz="4000" dirty="0" smtClean="0"/>
              <a:t>AEROTHAI’s Fleet</a:t>
            </a:r>
            <a:endParaRPr lang="th-TH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9286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 aircrafts (Beechcraft Super King Air 200 and 300 )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  <p:pic>
        <p:nvPicPr>
          <p:cNvPr id="1031" name="Picture 7" descr="D:\FIS\pic\FLT_C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7929618" cy="4313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Automatic Flight </a:t>
            </a:r>
            <a:r>
              <a:rPr lang="en-US" sz="4000" dirty="0" smtClean="0"/>
              <a:t>Inspection and Validation </a:t>
            </a:r>
            <a:r>
              <a:rPr lang="en-US" sz="4000" dirty="0" smtClean="0"/>
              <a:t>System</a:t>
            </a:r>
            <a:endParaRPr lang="th-TH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2145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AERO DATA/</a:t>
            </a:r>
            <a:r>
              <a:rPr lang="en-US" sz="2400" dirty="0" err="1" smtClean="0"/>
              <a:t>Normarc</a:t>
            </a:r>
            <a:r>
              <a:rPr lang="en-US" sz="2400" dirty="0" smtClean="0"/>
              <a:t> </a:t>
            </a:r>
            <a:r>
              <a:rPr lang="en-US" sz="2400" dirty="0" smtClean="0"/>
              <a:t>Flight Inspection Systems </a:t>
            </a:r>
          </a:p>
          <a:p>
            <a:r>
              <a:rPr lang="en-US" sz="2400" dirty="0" smtClean="0"/>
              <a:t> ICAO Doc 8071 and FAA OAP .8200 flight inspection guidelines</a:t>
            </a:r>
          </a:p>
          <a:p>
            <a:r>
              <a:rPr lang="en-US" sz="2400" dirty="0" smtClean="0"/>
              <a:t>Capable to automatically record GNSS Data for future analysis as necessary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  <p:pic>
        <p:nvPicPr>
          <p:cNvPr id="4" name="Picture 4" descr="https://encrypted-tbn1.gstatic.com/images?q=tbn:ANd9GcRzf1o0wfl2gjNciq0FAbkFdJUyckZhX7e9PmK2zOjrsHoLdt7x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14897"/>
            <a:ext cx="27765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357562"/>
            <a:ext cx="2969114" cy="32146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571876"/>
            <a:ext cx="2216461" cy="298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en-US" sz="4000" dirty="0" smtClean="0"/>
              <a:t>Flight Inspection Team</a:t>
            </a:r>
            <a:endParaRPr lang="th-TH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4288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Aircraft Operation Department</a:t>
            </a:r>
          </a:p>
          <a:p>
            <a:pPr>
              <a:buNone/>
            </a:pPr>
            <a:r>
              <a:rPr lang="en-US" sz="2000" dirty="0" smtClean="0"/>
              <a:t>8 </a:t>
            </a:r>
            <a:r>
              <a:rPr lang="en-US" sz="2000" dirty="0" smtClean="0"/>
              <a:t>  </a:t>
            </a:r>
            <a:r>
              <a:rPr lang="en-US" sz="2000" dirty="0" smtClean="0"/>
              <a:t>Flight inspection pilots</a:t>
            </a:r>
          </a:p>
          <a:p>
            <a:pPr>
              <a:buNone/>
            </a:pPr>
            <a:r>
              <a:rPr lang="en-US" sz="2000" dirty="0" smtClean="0"/>
              <a:t>15  </a:t>
            </a:r>
            <a:r>
              <a:rPr lang="en-US" sz="2000" dirty="0" smtClean="0"/>
              <a:t>Flight inspection engineers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Aircraft Engineer Department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000" dirty="0" smtClean="0"/>
              <a:t>17 Aircraft engineers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  <p:pic>
        <p:nvPicPr>
          <p:cNvPr id="5" name="Picture 2" descr="C:\Users\User\Desktop\ICAO PBN meeting\5308_10151609675825572_20611244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02980"/>
            <a:ext cx="3643338" cy="2048617"/>
          </a:xfrm>
          <a:prstGeom prst="rect">
            <a:avLst/>
          </a:prstGeom>
          <a:noFill/>
        </p:spPr>
      </p:pic>
      <p:pic>
        <p:nvPicPr>
          <p:cNvPr id="7" name="Picture 3" descr="G:\Picture\PICTURES\All Pics real\P1010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357694"/>
            <a:ext cx="3357586" cy="19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</a:t>
            </a:r>
            <a:r>
              <a:rPr lang="en-US" dirty="0" smtClean="0"/>
              <a:t>I</a:t>
            </a:r>
            <a:r>
              <a:rPr lang="en-US" dirty="0" smtClean="0"/>
              <a:t>nspection and validation </a:t>
            </a:r>
            <a:r>
              <a:rPr lang="en-US" dirty="0" smtClean="0"/>
              <a:t>service aboard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0650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Bhutan</a:t>
            </a:r>
          </a:p>
          <a:p>
            <a:r>
              <a:rPr lang="en-US" dirty="0" smtClean="0"/>
              <a:t>Brunei</a:t>
            </a:r>
            <a:endParaRPr lang="en-US" dirty="0" smtClean="0"/>
          </a:p>
          <a:p>
            <a:r>
              <a:rPr lang="en-US" dirty="0" smtClean="0"/>
              <a:t>Cambodia</a:t>
            </a:r>
          </a:p>
          <a:p>
            <a:r>
              <a:rPr lang="en-US" dirty="0" smtClean="0"/>
              <a:t>Lao People's Democratic </a:t>
            </a:r>
            <a:r>
              <a:rPr lang="en-US" dirty="0" smtClean="0"/>
              <a:t>Republic</a:t>
            </a:r>
          </a:p>
          <a:p>
            <a:r>
              <a:rPr lang="en-US" dirty="0" smtClean="0"/>
              <a:t>Myanmar</a:t>
            </a:r>
            <a:endParaRPr lang="en-US" dirty="0" smtClean="0"/>
          </a:p>
          <a:p>
            <a:r>
              <a:rPr lang="en-US" dirty="0" smtClean="0"/>
              <a:t>Nepal</a:t>
            </a:r>
          </a:p>
          <a:p>
            <a:r>
              <a:rPr lang="en-US" dirty="0" smtClean="0"/>
              <a:t>Republic  of China (Taiwan)</a:t>
            </a:r>
            <a:endParaRPr lang="th-TH" dirty="0"/>
          </a:p>
        </p:txBody>
      </p:sp>
      <p:pic>
        <p:nvPicPr>
          <p:cNvPr id="3075" name="Picture 3" descr="C:\Users\User\Desktop\ICAO PBN meeting\16663_1260535282162_1493082884_30735091_797735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43446"/>
            <a:ext cx="2428892" cy="1231900"/>
          </a:xfrm>
          <a:prstGeom prst="rect">
            <a:avLst/>
          </a:prstGeom>
          <a:noFill/>
        </p:spPr>
      </p:pic>
      <p:pic>
        <p:nvPicPr>
          <p:cNvPr id="3076" name="Picture 4" descr="C:\Users\User\Desktop\ICAO PBN meeting\75809_485384165571_689001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00504"/>
            <a:ext cx="2714620" cy="2035965"/>
          </a:xfrm>
          <a:prstGeom prst="rect">
            <a:avLst/>
          </a:prstGeom>
          <a:noFill/>
        </p:spPr>
      </p:pic>
      <p:pic>
        <p:nvPicPr>
          <p:cNvPr id="6" name="Picture 3" descr="C:\Users\User\Desktop\ICAO PBN meeting\164181_10150108979230572_10038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643314"/>
            <a:ext cx="1839512" cy="2452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1BD9EE357114084A1A197DB4FC354" ma:contentTypeVersion="5" ma:contentTypeDescription="Create a new document." ma:contentTypeScope="" ma:versionID="7e67836c0b9aba9a4c14681921e578b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Day 3 - Presentations</Category>
    <Type_x0020_Name xmlns="2b0c29a6-a2e0-472b-bfb4-397922b0132f">2015-PBN</Type_x0020_Name>
    <Presenter xmlns="2b0c29a6-a2e0-472b-bfb4-397922b0132f">Thailand</Presenter>
    <Update_x0020_Date xmlns="2b0c29a6-a2e0-472b-bfb4-397922b0132f">16 Jun. 2015</Update_x0020_Date>
    <Number xmlns="2b0c29a6-a2e0-472b-bfb4-397922b0132f">3-10 (a)</Number>
  </documentManagement>
</p:properties>
</file>

<file path=customXml/itemProps1.xml><?xml version="1.0" encoding="utf-8"?>
<ds:datastoreItem xmlns:ds="http://schemas.openxmlformats.org/officeDocument/2006/customXml" ds:itemID="{27260FA7-491D-481B-AA00-0BF57EB592AB}"/>
</file>

<file path=customXml/itemProps2.xml><?xml version="1.0" encoding="utf-8"?>
<ds:datastoreItem xmlns:ds="http://schemas.openxmlformats.org/officeDocument/2006/customXml" ds:itemID="{3120E5BA-024E-462D-A308-E4B9C92575AA}"/>
</file>

<file path=customXml/itemProps3.xml><?xml version="1.0" encoding="utf-8"?>
<ds:datastoreItem xmlns:ds="http://schemas.openxmlformats.org/officeDocument/2006/customXml" ds:itemID="{10092E12-E598-4402-B07D-A2299C6B83C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2252</TotalTime>
  <Words>336</Words>
  <Application>Microsoft Office PowerPoint</Application>
  <PresentationFormat>On-screen Show (4:3)</PresentationFormat>
  <Paragraphs>87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AERONAUTICAL RADIO OF THAILAND LTD.</vt:lpstr>
      <vt:lpstr>Products and Services</vt:lpstr>
      <vt:lpstr>Flight Inspection and Validation Service</vt:lpstr>
      <vt:lpstr>Video Presentation </vt:lpstr>
      <vt:lpstr>Flight Inspection and Validation Service</vt:lpstr>
      <vt:lpstr>AEROTHAI’s Fleet</vt:lpstr>
      <vt:lpstr>Automatic Flight Inspection and Validation System</vt:lpstr>
      <vt:lpstr>Flight Inspection Team</vt:lpstr>
      <vt:lpstr>Flight Inspection and validation service aboard</vt:lpstr>
      <vt:lpstr>Successful projects</vt:lpstr>
      <vt:lpstr>Flight Procedure Design Service</vt:lpstr>
      <vt:lpstr>Flight Procedure Design  Training Phases</vt:lpstr>
      <vt:lpstr>Slide 13</vt:lpstr>
      <vt:lpstr>Slide 14</vt:lpstr>
      <vt:lpstr>Slide 15</vt:lpstr>
      <vt:lpstr>Slide 16</vt:lpstr>
      <vt:lpstr>Slide 17</vt:lpstr>
      <vt:lpstr>Slide 18</vt:lpstr>
      <vt:lpstr>Automation Tools</vt:lpstr>
      <vt:lpstr>Flight Validation Report  in compliance with ICAO Doc 9906</vt:lpstr>
      <vt:lpstr>Flight Validation for PBN Aboard</vt:lpstr>
      <vt:lpstr>Service and Safety Standard </vt:lpstr>
      <vt:lpstr>NETRA RAIM Prediction Service</vt:lpstr>
      <vt:lpstr>Flight Inspection and Validation Service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AERONAUTICAL RADIO OF THAILAND LTD.</dc:title>
  <dc:creator>User</dc:creator>
  <cp:lastModifiedBy>User</cp:lastModifiedBy>
  <cp:revision>151</cp:revision>
  <dcterms:created xsi:type="dcterms:W3CDTF">2015-05-18T04:16:47Z</dcterms:created>
  <dcterms:modified xsi:type="dcterms:W3CDTF">2015-06-09T05:03:44Z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0x010100EB01BD9EE357114084A1A197DB4FC354</vt:lpwstr>
  </property>
</Properties>
</file>